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305" r:id="rId3"/>
    <p:sldId id="268" r:id="rId4"/>
    <p:sldId id="269" r:id="rId5"/>
    <p:sldId id="270" r:id="rId6"/>
    <p:sldId id="272" r:id="rId7"/>
    <p:sldId id="273" r:id="rId8"/>
    <p:sldId id="265" r:id="rId9"/>
    <p:sldId id="294" r:id="rId10"/>
    <p:sldId id="304" r:id="rId11"/>
    <p:sldId id="282" r:id="rId12"/>
    <p:sldId id="302" r:id="rId13"/>
    <p:sldId id="283" r:id="rId14"/>
    <p:sldId id="284" r:id="rId15"/>
    <p:sldId id="287" r:id="rId16"/>
    <p:sldId id="285" r:id="rId17"/>
    <p:sldId id="286" r:id="rId18"/>
    <p:sldId id="30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4660"/>
  </p:normalViewPr>
  <p:slideViewPr>
    <p:cSldViewPr snapToGrid="0">
      <p:cViewPr>
        <p:scale>
          <a:sx n="45" d="100"/>
          <a:sy n="45" d="100"/>
        </p:scale>
        <p:origin x="2232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8" d="100"/>
        <a:sy n="48" d="100"/>
      </p:scale>
      <p:origin x="0" y="-1318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406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4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1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6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307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1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1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5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9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124FB0F-C7C8-470D-9B42-FFF75B6169C5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242E6F7D-3F4E-4329-B745-3305EA81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20998"/>
            <a:ext cx="9418320" cy="2502722"/>
          </a:xfrm>
        </p:spPr>
        <p:txBody>
          <a:bodyPr/>
          <a:lstStyle/>
          <a:p>
            <a:r>
              <a:rPr lang="en-US" dirty="0" smtClean="0"/>
              <a:t>Joints and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2623720"/>
            <a:ext cx="9418320" cy="3868520"/>
          </a:xfrm>
        </p:spPr>
        <p:txBody>
          <a:bodyPr>
            <a:normAutofit/>
          </a:bodyPr>
          <a:lstStyle/>
          <a:p>
            <a:r>
              <a:rPr lang="en-US" sz="3600" dirty="0"/>
              <a:t>i</a:t>
            </a:r>
            <a:r>
              <a:rPr lang="en-US" sz="3600" dirty="0" smtClean="0"/>
              <a:t>n Mylar (Dura-Lar)</a:t>
            </a:r>
            <a:endParaRPr lang="en-US" sz="3600" dirty="0" smtClean="0"/>
          </a:p>
          <a:p>
            <a:endParaRPr lang="en-US" sz="3600" dirty="0"/>
          </a:p>
          <a:p>
            <a:pPr algn="r"/>
            <a:endParaRPr lang="en-US" sz="3600" dirty="0" smtClean="0"/>
          </a:p>
          <a:p>
            <a:pPr algn="r"/>
            <a:r>
              <a:rPr lang="en-US" sz="3600" dirty="0" smtClean="0"/>
              <a:t>Molly </a:t>
            </a:r>
            <a:r>
              <a:rPr lang="en-US" sz="3600" dirty="0" smtClean="0"/>
              <a:t>Morin</a:t>
            </a:r>
          </a:p>
          <a:p>
            <a:pPr algn="r"/>
            <a:r>
              <a:rPr lang="en-US" sz="3600" dirty="0" smtClean="0"/>
              <a:t>@</a:t>
            </a:r>
            <a:r>
              <a:rPr lang="en-US" sz="3600" dirty="0" err="1" smtClean="0"/>
              <a:t>MollyCMorin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0055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" b="-133"/>
          <a:stretch/>
        </p:blipFill>
        <p:spPr>
          <a:xfrm>
            <a:off x="0" y="-330200"/>
            <a:ext cx="5461291" cy="7493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5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600" dirty="0" smtClean="0"/>
              <a:t>Molly Morin, Mutants, 2018</a:t>
            </a:r>
            <a:endParaRPr lang="en-US" sz="2000" dirty="0"/>
          </a:p>
        </p:txBody>
      </p:sp>
      <p:pic>
        <p:nvPicPr>
          <p:cNvPr id="5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" t="-1026" r="1386" b="-818"/>
          <a:stretch/>
        </p:blipFill>
        <p:spPr>
          <a:xfrm>
            <a:off x="0" y="-61472"/>
            <a:ext cx="11292840" cy="6101123"/>
          </a:xfrm>
        </p:spPr>
      </p:pic>
    </p:spTree>
    <p:extLst>
      <p:ext uri="{BB962C8B-B14F-4D97-AF65-F5344CB8AC3E}">
        <p14:creationId xmlns:p14="http://schemas.microsoft.com/office/powerpoint/2010/main" val="22501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FieldAnimation_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23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3" r="318" b="-671"/>
          <a:stretch/>
        </p:blipFill>
        <p:spPr>
          <a:xfrm>
            <a:off x="0" y="0"/>
            <a:ext cx="7614877" cy="690026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600" dirty="0" smtClean="0"/>
              <a:t>Molly Morin, Migrating, Separated,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29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" b="494"/>
          <a:stretch/>
        </p:blipFill>
        <p:spPr>
          <a:xfrm>
            <a:off x="0" y="-30712"/>
            <a:ext cx="11111606" cy="6139301"/>
          </a:xfrm>
        </p:spPr>
      </p:pic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600" dirty="0" smtClean="0"/>
              <a:t>Molly Morin, Migrating, Separated,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1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" t="556" r="544" b="3518"/>
          <a:stretch/>
        </p:blipFill>
        <p:spPr>
          <a:xfrm>
            <a:off x="-46104" y="0"/>
            <a:ext cx="11292840" cy="609343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6800" y="6260989"/>
            <a:ext cx="9982200" cy="59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3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smtClean="0"/>
              <a:t>Molly Morin, Migrating, Separated,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1223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2612" r="-68" b="1220"/>
          <a:stretch/>
        </p:blipFill>
        <p:spPr>
          <a:xfrm>
            <a:off x="0" y="0"/>
            <a:ext cx="11292840" cy="610880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6800" y="6260989"/>
            <a:ext cx="9982200" cy="59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3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smtClean="0"/>
              <a:t>Molly Morin, Migrating, Separated,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1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t="1525" r="-68" b="2429"/>
          <a:stretch/>
        </p:blipFill>
        <p:spPr>
          <a:xfrm>
            <a:off x="0" y="0"/>
            <a:ext cx="11292840" cy="610112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6800" y="6260989"/>
            <a:ext cx="9982200" cy="59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3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smtClean="0"/>
              <a:t>Molly Morin, Migrating, Separated,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06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" b="-2683"/>
          <a:stretch/>
        </p:blipFill>
        <p:spPr>
          <a:xfrm>
            <a:off x="3105150" y="0"/>
            <a:ext cx="9086850" cy="696689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09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b="1593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3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1" b="32640"/>
          <a:stretch/>
        </p:blipFill>
        <p:spPr>
          <a:xfrm>
            <a:off x="0" y="0"/>
            <a:ext cx="11292840" cy="603196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260989"/>
            <a:ext cx="9982200" cy="597011"/>
          </a:xfrm>
        </p:spPr>
        <p:txBody>
          <a:bodyPr>
            <a:normAutofit/>
          </a:bodyPr>
          <a:lstStyle/>
          <a:p>
            <a:pPr algn="r"/>
            <a:r>
              <a:rPr lang="en-US" sz="1600" dirty="0" smtClean="0"/>
              <a:t>Molly Morin, Programming for People, 2017</a:t>
            </a:r>
          </a:p>
        </p:txBody>
      </p:sp>
    </p:spTree>
    <p:extLst>
      <p:ext uri="{BB962C8B-B14F-4D97-AF65-F5344CB8AC3E}">
        <p14:creationId xmlns:p14="http://schemas.microsoft.com/office/powerpoint/2010/main" val="140679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94"/>
            <a:ext cx="6042581" cy="60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52" y="0"/>
            <a:ext cx="5014588" cy="515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536"/>
            <a:ext cx="5524107" cy="571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0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00" y="0"/>
            <a:ext cx="6187911" cy="61879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b="3050"/>
          <a:stretch/>
        </p:blipFill>
        <p:spPr>
          <a:xfrm>
            <a:off x="0" y="0"/>
            <a:ext cx="11292840" cy="6099142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600" dirty="0" smtClean="0"/>
              <a:t>Molly Morin, </a:t>
            </a:r>
            <a:r>
              <a:rPr lang="en-US" sz="1600" i="1" dirty="0" smtClean="0"/>
              <a:t>Every Attempt</a:t>
            </a:r>
            <a:r>
              <a:rPr lang="en-US" sz="1600" dirty="0" smtClean="0"/>
              <a:t>,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948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64" t="6019" r="-141" b="225"/>
          <a:stretch/>
        </p:blipFill>
        <p:spPr>
          <a:xfrm>
            <a:off x="0" y="-602343"/>
            <a:ext cx="6212114" cy="746034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4400" y="6260989"/>
            <a:ext cx="9982200" cy="59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3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/>
              <a:t>Molly Morin, Every Attempt, 2018</a:t>
            </a:r>
          </a:p>
        </p:txBody>
      </p:sp>
    </p:spTree>
    <p:extLst>
      <p:ext uri="{BB962C8B-B14F-4D97-AF65-F5344CB8AC3E}">
        <p14:creationId xmlns:p14="http://schemas.microsoft.com/office/powerpoint/2010/main" val="235234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2412</TotalTime>
  <Words>80</Words>
  <Application>Microsoft Office PowerPoint</Application>
  <PresentationFormat>Widescreen</PresentationFormat>
  <Paragraphs>15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Schoolbook</vt:lpstr>
      <vt:lpstr>Wingdings 2</vt:lpstr>
      <vt:lpstr>View</vt:lpstr>
      <vt:lpstr>Joints and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Weber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Materilization</dc:title>
  <dc:creator>Molly Morin</dc:creator>
  <cp:lastModifiedBy>Molly Morin</cp:lastModifiedBy>
  <cp:revision>31</cp:revision>
  <dcterms:created xsi:type="dcterms:W3CDTF">2018-10-02T03:00:47Z</dcterms:created>
  <dcterms:modified xsi:type="dcterms:W3CDTF">2019-06-05T00:03:55Z</dcterms:modified>
</cp:coreProperties>
</file>